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F4A361"/>
    <a:srgbClr val="299D8F"/>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67437"/>
  </p:normalViewPr>
  <p:slideViewPr>
    <p:cSldViewPr snapToGrid="0" showGuides="1">
      <p:cViewPr>
        <p:scale>
          <a:sx n="110" d="100"/>
          <a:sy n="110" d="100"/>
        </p:scale>
        <p:origin x="124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a:extLst>
              <a:ext uri="{FF2B5EF4-FFF2-40B4-BE49-F238E27FC236}">
                <a16:creationId xmlns:a16="http://schemas.microsoft.com/office/drawing/2014/main" id="{A3D94FA7-7B1E-D4E2-4F52-637EDC9385AD}"/>
              </a:ext>
            </a:extLst>
          </p:cNvPr>
          <p:cNvPicPr>
            <a:picLocks noChangeAspect="1"/>
          </p:cNvPicPr>
          <p:nvPr/>
        </p:nvPicPr>
        <p:blipFill>
          <a:blip r:embed="rId20"/>
          <a:stretch>
            <a:fillRect/>
          </a:stretch>
        </p:blipFill>
        <p:spPr>
          <a:xfrm>
            <a:off x="8991385" y="2759008"/>
            <a:ext cx="2857500" cy="2857500"/>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0195" y="4493902"/>
            <a:ext cx="1056009" cy="2364098"/>
          </a:xfrm>
          <a:prstGeom prst="rect">
            <a:avLst/>
          </a:prstGeom>
        </p:spPr>
      </p:pic>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9333260" y="1367436"/>
            <a:ext cx="2509854" cy="400110"/>
          </a:xfrm>
          <a:prstGeom prst="rect">
            <a:avLst/>
          </a:prstGeom>
          <a:solidFill>
            <a:srgbClr val="E86F51"/>
          </a:solidFill>
        </p:spPr>
        <p:txBody>
          <a:bodyPr wrap="none" rtlCol="0">
            <a:spAutoFit/>
          </a:bodyPr>
          <a:lstStyle/>
          <a:p>
            <a:r>
              <a:rPr lang="en-US" sz="2000" dirty="0">
                <a:solidFill>
                  <a:srgbClr val="E9C46A"/>
                </a:solidFill>
              </a:rPr>
              <a:t>Initialization and Code</a:t>
            </a:r>
            <a:endParaRPr lang="en-GB" sz="2000" dirty="0">
              <a:solidFill>
                <a:srgbClr val="E9C46A"/>
              </a:solidFill>
            </a:endParaRPr>
          </a:p>
        </p:txBody>
      </p:sp>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1688</Words>
  <Application>Microsoft Macintosh PowerPoint</Application>
  <PresentationFormat>Widescreen</PresentationFormat>
  <Paragraphs>157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36</cp:revision>
  <dcterms:created xsi:type="dcterms:W3CDTF">2024-04-01T11:00:14Z</dcterms:created>
  <dcterms:modified xsi:type="dcterms:W3CDTF">2024-04-01T13:31:17Z</dcterms:modified>
</cp:coreProperties>
</file>